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519" r:id="rId5"/>
    <p:sldId id="557" r:id="rId6"/>
    <p:sldId id="522" r:id="rId7"/>
    <p:sldId id="524" r:id="rId8"/>
    <p:sldId id="545" r:id="rId9"/>
    <p:sldId id="552" r:id="rId10"/>
    <p:sldId id="541" r:id="rId11"/>
    <p:sldId id="568" r:id="rId12"/>
    <p:sldId id="567" r:id="rId13"/>
    <p:sldId id="559" r:id="rId14"/>
    <p:sldId id="540" r:id="rId15"/>
    <p:sldId id="547" r:id="rId16"/>
    <p:sldId id="554" r:id="rId17"/>
    <p:sldId id="539" r:id="rId18"/>
    <p:sldId id="561" r:id="rId19"/>
    <p:sldId id="562" r:id="rId20"/>
    <p:sldId id="563" r:id="rId21"/>
    <p:sldId id="543" r:id="rId22"/>
    <p:sldId id="550" r:id="rId23"/>
    <p:sldId id="556" r:id="rId24"/>
    <p:sldId id="565" r:id="rId25"/>
    <p:sldId id="5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1.png"/><Relationship Id="rId7" Type="http://schemas.openxmlformats.org/officeDocument/2006/relationships/tags" Target="../tags/tag10.xml"/><Relationship Id="rId6" Type="http://schemas.microsoft.com/office/2007/relationships/media" Target="../media/media10.mp4"/><Relationship Id="rId5" Type="http://schemas.openxmlformats.org/officeDocument/2006/relationships/video" Target="../media/media10.mp4"/><Relationship Id="rId4" Type="http://schemas.openxmlformats.org/officeDocument/2006/relationships/image" Target="../media/image20.png"/><Relationship Id="rId3" Type="http://schemas.openxmlformats.org/officeDocument/2006/relationships/tags" Target="../tags/tag9.xml"/><Relationship Id="rId2" Type="http://schemas.microsoft.com/office/2007/relationships/media" Target="../media/media9.mp4"/><Relationship Id="rId1" Type="http://schemas.openxmlformats.org/officeDocument/2006/relationships/video" Target="../media/media9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tags" Target="../tags/tag11.xml"/><Relationship Id="rId2" Type="http://schemas.microsoft.com/office/2007/relationships/media" Target="../media/media11.mp4"/><Relationship Id="rId1" Type="http://schemas.openxmlformats.org/officeDocument/2006/relationships/video" Target="../media/media11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video" Target="../media/media14.mp4"/><Relationship Id="rId8" Type="http://schemas.openxmlformats.org/officeDocument/2006/relationships/image" Target="../media/image32.png"/><Relationship Id="rId7" Type="http://schemas.openxmlformats.org/officeDocument/2006/relationships/tags" Target="../tags/tag13.xml"/><Relationship Id="rId6" Type="http://schemas.microsoft.com/office/2007/relationships/media" Target="../media/media13.mp4"/><Relationship Id="rId5" Type="http://schemas.openxmlformats.org/officeDocument/2006/relationships/video" Target="../media/media13.mp4"/><Relationship Id="rId4" Type="http://schemas.openxmlformats.org/officeDocument/2006/relationships/image" Target="../media/image31.png"/><Relationship Id="rId3" Type="http://schemas.openxmlformats.org/officeDocument/2006/relationships/tags" Target="../tags/tag12.xml"/><Relationship Id="rId2" Type="http://schemas.microsoft.com/office/2007/relationships/media" Target="../media/media12.mp4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4.png"/><Relationship Id="rId15" Type="http://schemas.openxmlformats.org/officeDocument/2006/relationships/tags" Target="../tags/tag15.xml"/><Relationship Id="rId14" Type="http://schemas.microsoft.com/office/2007/relationships/media" Target="../media/media15.mp4"/><Relationship Id="rId13" Type="http://schemas.openxmlformats.org/officeDocument/2006/relationships/video" Target="../media/media15.mp4"/><Relationship Id="rId12" Type="http://schemas.openxmlformats.org/officeDocument/2006/relationships/image" Target="../media/image33.png"/><Relationship Id="rId11" Type="http://schemas.openxmlformats.org/officeDocument/2006/relationships/tags" Target="../tags/tag14.xml"/><Relationship Id="rId10" Type="http://schemas.microsoft.com/office/2007/relationships/media" Target="../media/media14.mp4"/><Relationship Id="rId1" Type="http://schemas.openxmlformats.org/officeDocument/2006/relationships/video" Target="../media/media12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tags" Target="../tags/tag16.xml"/><Relationship Id="rId2" Type="http://schemas.microsoft.com/office/2007/relationships/media" Target="../media/media16.mp4"/><Relationship Id="rId1" Type="http://schemas.openxmlformats.org/officeDocument/2006/relationships/video" Target="../media/media16.mp4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6.png"/><Relationship Id="rId7" Type="http://schemas.openxmlformats.org/officeDocument/2006/relationships/tags" Target="../tags/tag18.xml"/><Relationship Id="rId6" Type="http://schemas.microsoft.com/office/2007/relationships/media" Target="../media/media18.mp4"/><Relationship Id="rId5" Type="http://schemas.openxmlformats.org/officeDocument/2006/relationships/video" Target="../media/media18.mp4"/><Relationship Id="rId4" Type="http://schemas.openxmlformats.org/officeDocument/2006/relationships/image" Target="../media/image45.png"/><Relationship Id="rId3" Type="http://schemas.openxmlformats.org/officeDocument/2006/relationships/tags" Target="../tags/tag17.xml"/><Relationship Id="rId2" Type="http://schemas.microsoft.com/office/2007/relationships/media" Target="../media/media17.mp4"/><Relationship Id="rId1" Type="http://schemas.openxmlformats.org/officeDocument/2006/relationships/video" Target="../media/media17.mp4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video" Target="../media/media21.mp4"/><Relationship Id="rId8" Type="http://schemas.openxmlformats.org/officeDocument/2006/relationships/image" Target="../media/image48.png"/><Relationship Id="rId7" Type="http://schemas.openxmlformats.org/officeDocument/2006/relationships/tags" Target="../tags/tag20.xml"/><Relationship Id="rId6" Type="http://schemas.microsoft.com/office/2007/relationships/media" Target="../media/media20.mp4"/><Relationship Id="rId5" Type="http://schemas.openxmlformats.org/officeDocument/2006/relationships/video" Target="../media/media20.mp4"/><Relationship Id="rId4" Type="http://schemas.openxmlformats.org/officeDocument/2006/relationships/image" Target="../media/image47.png"/><Relationship Id="rId3" Type="http://schemas.openxmlformats.org/officeDocument/2006/relationships/tags" Target="../tags/tag19.xml"/><Relationship Id="rId2" Type="http://schemas.microsoft.com/office/2007/relationships/media" Target="../media/media19.mp4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png"/><Relationship Id="rId11" Type="http://schemas.openxmlformats.org/officeDocument/2006/relationships/tags" Target="../tags/tag21.xml"/><Relationship Id="rId10" Type="http://schemas.microsoft.com/office/2007/relationships/media" Target="../media/media21.mp4"/><Relationship Id="rId1" Type="http://schemas.openxmlformats.org/officeDocument/2006/relationships/video" Target="../media/media19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ideo" Target="../media/media4.mp4"/><Relationship Id="rId8" Type="http://schemas.openxmlformats.org/officeDocument/2006/relationships/image" Target="../media/image14.png"/><Relationship Id="rId7" Type="http://schemas.openxmlformats.org/officeDocument/2006/relationships/tags" Target="../tags/tag3.xml"/><Relationship Id="rId6" Type="http://schemas.microsoft.com/office/2007/relationships/media" Target="../media/media3.mp4"/><Relationship Id="rId5" Type="http://schemas.openxmlformats.org/officeDocument/2006/relationships/video" Target="../media/media3.mp4"/><Relationship Id="rId4" Type="http://schemas.openxmlformats.org/officeDocument/2006/relationships/image" Target="../media/image13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6.png"/><Relationship Id="rId15" Type="http://schemas.openxmlformats.org/officeDocument/2006/relationships/tags" Target="../tags/tag5.xml"/><Relationship Id="rId14" Type="http://schemas.microsoft.com/office/2007/relationships/media" Target="../media/media5.mp4"/><Relationship Id="rId13" Type="http://schemas.openxmlformats.org/officeDocument/2006/relationships/video" Target="../media/media5.mp4"/><Relationship Id="rId12" Type="http://schemas.openxmlformats.org/officeDocument/2006/relationships/image" Target="../media/image15.png"/><Relationship Id="rId11" Type="http://schemas.openxmlformats.org/officeDocument/2006/relationships/tags" Target="../tags/tag4.xml"/><Relationship Id="rId10" Type="http://schemas.microsoft.com/office/2007/relationships/media" Target="../media/media4.mp4"/><Relationship Id="rId1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video" Target="../media/media8.mp4"/><Relationship Id="rId8" Type="http://schemas.openxmlformats.org/officeDocument/2006/relationships/image" Target="../media/image18.png"/><Relationship Id="rId7" Type="http://schemas.openxmlformats.org/officeDocument/2006/relationships/tags" Target="../tags/tag7.xml"/><Relationship Id="rId6" Type="http://schemas.microsoft.com/office/2007/relationships/media" Target="../media/media7.mp4"/><Relationship Id="rId5" Type="http://schemas.openxmlformats.org/officeDocument/2006/relationships/video" Target="../media/media7.mp4"/><Relationship Id="rId4" Type="http://schemas.openxmlformats.org/officeDocument/2006/relationships/image" Target="../media/image17.png"/><Relationship Id="rId3" Type="http://schemas.openxmlformats.org/officeDocument/2006/relationships/tags" Target="../tags/tag6.xml"/><Relationship Id="rId2" Type="http://schemas.microsoft.com/office/2007/relationships/media" Target="../media/media6.mp4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9.png"/><Relationship Id="rId11" Type="http://schemas.openxmlformats.org/officeDocument/2006/relationships/tags" Target="../tags/tag8.xml"/><Relationship Id="rId10" Type="http://schemas.microsoft.com/office/2007/relationships/media" Target="../media/media8.mp4"/><Relationship Id="rId1" Type="http://schemas.openxmlformats.org/officeDocument/2006/relationships/video" Target="../media/media6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ISF-MAPATZ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VIDEOS 3D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69925" y="1127760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238240" y="1245870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10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9" name="cell_008_spinY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91615" y="1245870"/>
            <a:ext cx="3735070" cy="3916045"/>
          </a:xfrm>
          <a:prstGeom prst="rect">
            <a:avLst/>
          </a:prstGeom>
        </p:spPr>
      </p:pic>
      <p:pic>
        <p:nvPicPr>
          <p:cNvPr id="20" name="cell_010_spinY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93915" y="1303655"/>
            <a:ext cx="3608705" cy="3857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01370" y="267208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DETECTION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0125" y="838835"/>
            <a:ext cx="9825355" cy="5903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610" y="502285"/>
            <a:ext cx="10965815" cy="636524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250815" y="1069975"/>
            <a:ext cx="308610" cy="2508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229985" y="2700655"/>
            <a:ext cx="308610" cy="2508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6335395" y="4118610"/>
            <a:ext cx="308610" cy="2508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8196580" y="2950845"/>
            <a:ext cx="423545" cy="41529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10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4942205" y="4734560"/>
            <a:ext cx="385445" cy="41338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6335395" y="5536565"/>
            <a:ext cx="432435" cy="30734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399405" y="6036310"/>
            <a:ext cx="481965" cy="4044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VIEWS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940" y="742950"/>
            <a:ext cx="4841240" cy="2810510"/>
          </a:xfrm>
          <a:prstGeom prst="rect">
            <a:avLst/>
          </a:prstGeom>
        </p:spPr>
      </p:pic>
      <p:pic>
        <p:nvPicPr>
          <p:cNvPr id="4" name="Picture 3" descr="se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830" y="742950"/>
            <a:ext cx="4696460" cy="2726055"/>
          </a:xfrm>
          <a:prstGeom prst="rect">
            <a:avLst/>
          </a:prstGeom>
        </p:spPr>
      </p:pic>
      <p:pic>
        <p:nvPicPr>
          <p:cNvPr id="5" name="Picture 4" descr="se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830" y="3738245"/>
            <a:ext cx="4717415" cy="2738755"/>
          </a:xfrm>
          <a:prstGeom prst="rect">
            <a:avLst/>
          </a:prstGeom>
        </p:spPr>
      </p:pic>
      <p:pic>
        <p:nvPicPr>
          <p:cNvPr id="6" name="Picture 5" descr="se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40" y="3733165"/>
            <a:ext cx="4841875" cy="2811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DATA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460" y="1290320"/>
            <a:ext cx="5983605" cy="26466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835" y="3937000"/>
            <a:ext cx="2038350" cy="1047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35" y="1476375"/>
            <a:ext cx="2619375" cy="1952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VIDEOS 3D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sp>
        <p:nvSpPr>
          <p:cNvPr id="4" name="Oval 3"/>
          <p:cNvSpPr/>
          <p:nvPr/>
        </p:nvSpPr>
        <p:spPr>
          <a:xfrm>
            <a:off x="844550" y="1320800"/>
            <a:ext cx="308610" cy="2508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Oval 2"/>
          <p:cNvSpPr/>
          <p:nvPr/>
        </p:nvSpPr>
        <p:spPr>
          <a:xfrm>
            <a:off x="5610225" y="1196975"/>
            <a:ext cx="308610" cy="2508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5610225" y="4072890"/>
            <a:ext cx="395605" cy="3784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844550" y="4199890"/>
            <a:ext cx="308610" cy="2508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7" name="cell_001_spinY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82750" y="1122045"/>
            <a:ext cx="2538095" cy="2482850"/>
          </a:xfrm>
          <a:prstGeom prst="rect">
            <a:avLst/>
          </a:prstGeom>
        </p:spPr>
      </p:pic>
      <p:pic>
        <p:nvPicPr>
          <p:cNvPr id="8" name="cell_006_spinY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55055" y="1122045"/>
            <a:ext cx="2456180" cy="2568575"/>
          </a:xfrm>
          <a:prstGeom prst="rect">
            <a:avLst/>
          </a:prstGeom>
        </p:spPr>
      </p:pic>
      <p:pic>
        <p:nvPicPr>
          <p:cNvPr id="9" name="cell_009_spinY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518285" y="3925570"/>
            <a:ext cx="2315210" cy="2863850"/>
          </a:xfrm>
          <a:prstGeom prst="rect">
            <a:avLst/>
          </a:prstGeom>
        </p:spPr>
      </p:pic>
      <p:pic>
        <p:nvPicPr>
          <p:cNvPr id="10" name="cell_018_spinY">
            <a:hlinkClick r:id="" action="ppaction://media"/>
          </p:cNvPr>
          <p:cNvPicPr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551295" y="3985895"/>
            <a:ext cx="2600960" cy="2803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0">
              <p:cMediaNode>
                <p:cTn id="20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144520" y="253174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40A_UAS-TMEM1923x-HA x 71G10 40A MARCM_L3_2_Airy_010724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DETECTION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2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" y="855345"/>
            <a:ext cx="10728325" cy="5342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335" y="855980"/>
            <a:ext cx="9808210" cy="569341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06620" y="1253490"/>
            <a:ext cx="424180" cy="38544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5044440" y="2817495"/>
            <a:ext cx="424180" cy="38544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22370" y="1781810"/>
            <a:ext cx="424180" cy="38544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980680" y="5636260"/>
            <a:ext cx="424180" cy="38544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391910" y="5408930"/>
            <a:ext cx="424180" cy="38544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73430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3600"/>
              <a:t>TMEM-HA 6h CB airy_3_170722</a:t>
            </a:r>
            <a:endParaRPr lang="en-US" altLang="en-GB" sz="3600"/>
          </a:p>
          <a:p>
            <a:pPr>
              <a:buFont typeface="Wingdings" panose="05000000000000000000" charset="0"/>
              <a:buChar char="ü"/>
            </a:pPr>
            <a:r>
              <a:rPr lang="en-US" altLang="en-GB" sz="3600"/>
              <a:t>40A_UAS-TMEM192-3xHA x 40A 71G10 MARCM_around 12h - for quantification_3 Airy-CBs_300425</a:t>
            </a:r>
            <a:endParaRPr lang="en-US" altLang="en-GB" sz="3600"/>
          </a:p>
          <a:p>
            <a:pPr>
              <a:buFont typeface="Wingdings" panose="05000000000000000000" charset="0"/>
              <a:buChar char="ü"/>
            </a:pPr>
            <a:r>
              <a:rPr lang="en-US" altLang="en-GB" sz="3600"/>
              <a:t>40A_UAS-TMEM1923x-HA x 71G10 40A MARCM_L3_2_Airy_010724</a:t>
            </a:r>
            <a:endParaRPr lang="en-US" altLang="en-GB" sz="3600"/>
          </a:p>
          <a:p>
            <a:pPr marL="0" indent="0">
              <a:buFont typeface="Wingdings" panose="05000000000000000000" charset="0"/>
              <a:buNone/>
            </a:pPr>
            <a:endParaRPr lang="en-US" altLang="en-GB" sz="36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VIEWS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846455"/>
            <a:ext cx="4735195" cy="2748915"/>
          </a:xfrm>
          <a:prstGeom prst="rect">
            <a:avLst/>
          </a:prstGeom>
        </p:spPr>
      </p:pic>
      <p:pic>
        <p:nvPicPr>
          <p:cNvPr id="4" name="Picture 3" descr="se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846455"/>
            <a:ext cx="4710430" cy="2734310"/>
          </a:xfrm>
          <a:prstGeom prst="rect">
            <a:avLst/>
          </a:prstGeom>
        </p:spPr>
      </p:pic>
      <p:pic>
        <p:nvPicPr>
          <p:cNvPr id="5" name="Picture 4" descr="se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771265"/>
            <a:ext cx="4711065" cy="2734945"/>
          </a:xfrm>
          <a:prstGeom prst="rect">
            <a:avLst/>
          </a:prstGeom>
        </p:spPr>
      </p:pic>
      <p:pic>
        <p:nvPicPr>
          <p:cNvPr id="6" name="Picture 5" descr="se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5" y="3771265"/>
            <a:ext cx="4798695" cy="2785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889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DATA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420" y="491490"/>
            <a:ext cx="4853940" cy="318325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312420" y="3674745"/>
            <a:ext cx="4854575" cy="17716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2633345" y="3731895"/>
            <a:ext cx="212090" cy="12001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3909060"/>
            <a:ext cx="4854575" cy="2592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0" y="3674745"/>
            <a:ext cx="2076450" cy="106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725" y="1148715"/>
            <a:ext cx="2628900" cy="1724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VIDEOS 3D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sp>
        <p:nvSpPr>
          <p:cNvPr id="4" name="Oval 3"/>
          <p:cNvSpPr/>
          <p:nvPr/>
        </p:nvSpPr>
        <p:spPr>
          <a:xfrm>
            <a:off x="820420" y="1045210"/>
            <a:ext cx="424180" cy="38544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133465" y="1045210"/>
            <a:ext cx="424180" cy="38544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9" name="cell_003_spinY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33855" y="1045210"/>
            <a:ext cx="3712845" cy="4089400"/>
          </a:xfrm>
          <a:prstGeom prst="rect">
            <a:avLst/>
          </a:prstGeom>
        </p:spPr>
      </p:pic>
      <p:pic>
        <p:nvPicPr>
          <p:cNvPr id="10" name="cell_004_spinY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89470" y="1045210"/>
            <a:ext cx="3907155" cy="4088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VIDEOS 3D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sp>
        <p:nvSpPr>
          <p:cNvPr id="6" name="Oval 5"/>
          <p:cNvSpPr/>
          <p:nvPr/>
        </p:nvSpPr>
        <p:spPr>
          <a:xfrm>
            <a:off x="185420" y="952500"/>
            <a:ext cx="424180" cy="38544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52240" y="889635"/>
            <a:ext cx="424180" cy="38544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7436485" y="889635"/>
            <a:ext cx="424180" cy="38544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1" name="cell_006_spinY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6920" y="952500"/>
            <a:ext cx="2546985" cy="2848610"/>
          </a:xfrm>
          <a:prstGeom prst="rect">
            <a:avLst/>
          </a:prstGeom>
        </p:spPr>
      </p:pic>
      <p:pic>
        <p:nvPicPr>
          <p:cNvPr id="12" name="cell_005_spinY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718050" y="952500"/>
            <a:ext cx="2205990" cy="2849245"/>
          </a:xfrm>
          <a:prstGeom prst="rect">
            <a:avLst/>
          </a:prstGeom>
        </p:spPr>
      </p:pic>
      <p:pic>
        <p:nvPicPr>
          <p:cNvPr id="13" name="cell_009_spinY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250555" y="889635"/>
            <a:ext cx="2788285" cy="2911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4690" y="2981325"/>
            <a:ext cx="10972800" cy="582613"/>
          </a:xfrm>
        </p:spPr>
        <p:txBody>
          <a:bodyPr/>
          <a:p>
            <a:pPr algn="ctr"/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</a:t>
            </a:r>
            <a:r>
              <a:rPr lang="en-US" altLang="en-GB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(I still need to improve the synchronization and change the video so that the channels are visible)</a:t>
            </a:r>
            <a:endParaRPr lang="en-US" altLang="en-GB" sz="2000" b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3355" y="773430"/>
            <a:ext cx="11845290" cy="5835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7" name="Picture 6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075" y="865505"/>
            <a:ext cx="9838055" cy="571119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243705" y="1909445"/>
            <a:ext cx="385445" cy="33718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296025" y="1011555"/>
            <a:ext cx="385445" cy="33718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77635" y="2036445"/>
            <a:ext cx="385445" cy="33718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30440" y="2783840"/>
            <a:ext cx="624205" cy="42291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970270" y="3034665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10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005070" y="3641725"/>
            <a:ext cx="507365" cy="39433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131685" y="4704080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174105" y="5441315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062855" y="5767070"/>
            <a:ext cx="507365" cy="39433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917190" y="1715135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VIEWS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12" name="Picture 11" descr="seg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952500"/>
            <a:ext cx="4657725" cy="2704465"/>
          </a:xfrm>
          <a:prstGeom prst="rect">
            <a:avLst/>
          </a:prstGeom>
        </p:spPr>
      </p:pic>
      <p:pic>
        <p:nvPicPr>
          <p:cNvPr id="13" name="Picture 12" descr="se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040" y="952500"/>
            <a:ext cx="4659630" cy="2705100"/>
          </a:xfrm>
          <a:prstGeom prst="rect">
            <a:avLst/>
          </a:prstGeom>
        </p:spPr>
      </p:pic>
      <p:pic>
        <p:nvPicPr>
          <p:cNvPr id="14" name="Picture 13" descr="se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3789045"/>
            <a:ext cx="4655185" cy="2702560"/>
          </a:xfrm>
          <a:prstGeom prst="rect">
            <a:avLst/>
          </a:prstGeom>
        </p:spPr>
      </p:pic>
      <p:pic>
        <p:nvPicPr>
          <p:cNvPr id="15" name="Picture 14" descr="se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040" y="3789045"/>
            <a:ext cx="4659630" cy="2704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DATA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35" y="821055"/>
            <a:ext cx="5523230" cy="322897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163830" y="4108450"/>
            <a:ext cx="5584190" cy="21526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" y="4323715"/>
            <a:ext cx="5523865" cy="249237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2719705" y="4069715"/>
            <a:ext cx="212090" cy="28003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995" y="4789805"/>
            <a:ext cx="2028825" cy="1019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065" y="821055"/>
            <a:ext cx="3448050" cy="3397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VIDEOS 3D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ell_001_spinY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36040" y="1136650"/>
            <a:ext cx="2888615" cy="2181225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542925" y="1361440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5645150" y="1361440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197485" y="4530090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45150" y="4799965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2" name="cell_002_spinY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13905" y="762000"/>
            <a:ext cx="2515235" cy="2473325"/>
          </a:xfrm>
          <a:prstGeom prst="rect">
            <a:avLst/>
          </a:prstGeom>
        </p:spPr>
      </p:pic>
      <p:pic>
        <p:nvPicPr>
          <p:cNvPr id="13" name="cell_003_spinY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50290" y="3940175"/>
            <a:ext cx="3175000" cy="2525395"/>
          </a:xfrm>
          <a:prstGeom prst="rect">
            <a:avLst/>
          </a:prstGeom>
        </p:spPr>
      </p:pic>
      <p:pic>
        <p:nvPicPr>
          <p:cNvPr id="14" name="cell_004_spinY">
            <a:hlinkClick r:id="" action="ppaction://media"/>
          </p:cNvPr>
          <p:cNvPicPr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235825" y="3996055"/>
            <a:ext cx="3195320" cy="2470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 fullScrn="0">
              <p:cMediaNode>
                <p:cTn id="20" fill="hold" display="1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VIDEOS 3D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sp>
        <p:nvSpPr>
          <p:cNvPr id="7" name="Oval 6"/>
          <p:cNvSpPr/>
          <p:nvPr/>
        </p:nvSpPr>
        <p:spPr>
          <a:xfrm>
            <a:off x="35560" y="944245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3870960" y="944245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7875905" y="944245"/>
            <a:ext cx="507365" cy="3943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6" name="cell_005_spinY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7075" y="944245"/>
            <a:ext cx="2501900" cy="4910455"/>
          </a:xfrm>
          <a:prstGeom prst="rect">
            <a:avLst/>
          </a:prstGeom>
        </p:spPr>
      </p:pic>
      <p:pic>
        <p:nvPicPr>
          <p:cNvPr id="17" name="cell_006_spinY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47870" y="944245"/>
            <a:ext cx="2576830" cy="4909820"/>
          </a:xfrm>
          <a:prstGeom prst="rect">
            <a:avLst/>
          </a:prstGeom>
        </p:spPr>
      </p:pic>
      <p:pic>
        <p:nvPicPr>
          <p:cNvPr id="18" name="cell_007_spinY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894445" y="944245"/>
            <a:ext cx="2470150" cy="4820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10.xml><?xml version="1.0" encoding="utf-8"?>
<p:tagLst xmlns:p="http://schemas.openxmlformats.org/presentationml/2006/main">
  <p:tag name="KSO_WM_MEDIACOVER_FLAG" val="1"/>
  <p:tag name="KSO_WM_UNIT_MEDIACOVER_BTN_STATE" val="1"/>
</p:tagLst>
</file>

<file path=ppt/tags/tag11.xml><?xml version="1.0" encoding="utf-8"?>
<p:tagLst xmlns:p="http://schemas.openxmlformats.org/presentationml/2006/main">
  <p:tag name="KSO_WM_MEDIACOVER_FLAG" val="1"/>
  <p:tag name="KSO_WM_UNIT_MEDIACOVER_BTN_STATE" val="1"/>
</p:tagLst>
</file>

<file path=ppt/tags/tag12.xml><?xml version="1.0" encoding="utf-8"?>
<p:tagLst xmlns:p="http://schemas.openxmlformats.org/presentationml/2006/main">
  <p:tag name="KSO_WM_MEDIACOVER_FLAG" val="1"/>
  <p:tag name="KSO_WM_UNIT_MEDIACOVER_BTN_STATE" val="1"/>
</p:tagLst>
</file>

<file path=ppt/tags/tag13.xml><?xml version="1.0" encoding="utf-8"?>
<p:tagLst xmlns:p="http://schemas.openxmlformats.org/presentationml/2006/main">
  <p:tag name="KSO_WM_MEDIACOVER_FLAG" val="1"/>
  <p:tag name="KSO_WM_UNIT_MEDIACOVER_BTN_STATE" val="1"/>
</p:tagLst>
</file>

<file path=ppt/tags/tag14.xml><?xml version="1.0" encoding="utf-8"?>
<p:tagLst xmlns:p="http://schemas.openxmlformats.org/presentationml/2006/main">
  <p:tag name="KSO_WM_MEDIACOVER_FLAG" val="1"/>
  <p:tag name="KSO_WM_UNIT_MEDIACOVER_BTN_STATE" val="1"/>
</p:tagLst>
</file>

<file path=ppt/tags/tag15.xml><?xml version="1.0" encoding="utf-8"?>
<p:tagLst xmlns:p="http://schemas.openxmlformats.org/presentationml/2006/main">
  <p:tag name="KSO_WM_MEDIACOVER_FLAG" val="1"/>
  <p:tag name="KSO_WM_UNIT_MEDIACOVER_BTN_STATE" val="1"/>
</p:tagLst>
</file>

<file path=ppt/tags/tag16.xml><?xml version="1.0" encoding="utf-8"?>
<p:tagLst xmlns:p="http://schemas.openxmlformats.org/presentationml/2006/main">
  <p:tag name="KSO_WM_MEDIACOVER_FLAG" val="1"/>
  <p:tag name="KSO_WM_UNIT_MEDIACOVER_BTN_STATE" val="1"/>
</p:tagLst>
</file>

<file path=ppt/tags/tag17.xml><?xml version="1.0" encoding="utf-8"?>
<p:tagLst xmlns:p="http://schemas.openxmlformats.org/presentationml/2006/main">
  <p:tag name="KSO_WM_MEDIACOVER_FLAG" val="1"/>
  <p:tag name="KSO_WM_UNIT_MEDIACOVER_BTN_STATE" val="1"/>
</p:tagLst>
</file>

<file path=ppt/tags/tag18.xml><?xml version="1.0" encoding="utf-8"?>
<p:tagLst xmlns:p="http://schemas.openxmlformats.org/presentationml/2006/main">
  <p:tag name="KSO_WM_MEDIACOVER_FLAG" val="1"/>
  <p:tag name="KSO_WM_UNIT_MEDIACOVER_BTN_STATE" val="1"/>
</p:tagLst>
</file>

<file path=ppt/tags/tag19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20.xml><?xml version="1.0" encoding="utf-8"?>
<p:tagLst xmlns:p="http://schemas.openxmlformats.org/presentationml/2006/main">
  <p:tag name="KSO_WM_MEDIACOVER_FLAG" val="1"/>
  <p:tag name="KSO_WM_UNIT_MEDIACOVER_BTN_STATE" val="1"/>
</p:tagLst>
</file>

<file path=ppt/tags/tag21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</p:tagLst>
</file>

<file path=ppt/tags/tag8.xml><?xml version="1.0" encoding="utf-8"?>
<p:tagLst xmlns:p="http://schemas.openxmlformats.org/presentationml/2006/main">
  <p:tag name="KSO_WM_MEDIACOVER_FLAG" val="1"/>
  <p:tag name="KSO_WM_UNIT_MEDIACOVER_BTN_STATE" val="1"/>
</p:tagLst>
</file>

<file path=ppt/tags/tag9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699</Words>
  <Application>WPS Presentation</Application>
  <PresentationFormat>Panorámica</PresentationFormat>
  <Paragraphs>133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1_Green Color</vt:lpstr>
      <vt:lpstr>PowerPoint 演示文稿</vt:lpstr>
      <vt:lpstr>FILES</vt:lpstr>
      <vt:lpstr>TMEM-HA 6h CB airy_3_170722</vt:lpstr>
      <vt:lpstr>DETECTION(I still need to improve the synchronization and change the video so that the channels are visible)</vt:lpstr>
      <vt:lpstr>SEGMENTATION</vt:lpstr>
      <vt:lpstr>VIEWS</vt:lpstr>
      <vt:lpstr>DATA</vt:lpstr>
      <vt:lpstr>VIDEOS 3D</vt:lpstr>
      <vt:lpstr>VIDEOS 3D</vt:lpstr>
      <vt:lpstr>VIDEOS 3D</vt:lpstr>
      <vt:lpstr> 40A_UAS-TMEM192-3xHA x 40A 71G10 MARCM_around 12h - for quantification_3 Airy-CBs_300425</vt:lpstr>
      <vt:lpstr>DETECTION</vt:lpstr>
      <vt:lpstr>SEGMENTATION</vt:lpstr>
      <vt:lpstr>VIEWS</vt:lpstr>
      <vt:lpstr>DATA</vt:lpstr>
      <vt:lpstr>VIDEOS 3D</vt:lpstr>
      <vt:lpstr>PowerPoint 演示文稿</vt:lpstr>
      <vt:lpstr>DETECTION</vt:lpstr>
      <vt:lpstr>SEGMENTATION</vt:lpstr>
      <vt:lpstr>VIEWS</vt:lpstr>
      <vt:lpstr>DATA</vt:lpstr>
      <vt:lpstr>VIDEOS 3D</vt:lpstr>
      <vt:lpstr>VIDEOS 3D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677</cp:revision>
  <dcterms:created xsi:type="dcterms:W3CDTF">2024-11-18T13:41:00Z</dcterms:created>
  <dcterms:modified xsi:type="dcterms:W3CDTF">2025-11-11T08:07:06Z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67F9EE582B584B0F81582C2EC73019A5_13</vt:lpwstr>
  </property>
  <property fmtid="{D5CDD505-2E9C-101B-9397-08002B2CF9AE}" pid="3" name="KSOProductBuildVer">
    <vt:lpwstr>2057-12.2.0.23155</vt:lpwstr>
  </property>
</Properties>
</file>